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8FCE9-97B6-4807-9F9E-3FB7FCBAEF3C}"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BB03F0-5C7F-43BB-81C4-BE62DDBB3A5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8FCE9-97B6-4807-9F9E-3FB7FCBAEF3C}"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B03F0-5C7F-43BB-81C4-BE62DDBB3A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CASE TAKING IN ONE SIDED DISEASES</a:t>
            </a:r>
            <a:endParaRPr lang="en-US" b="1" dirty="0">
              <a:solidFill>
                <a:srgbClr val="FF0000"/>
              </a:solidFill>
            </a:endParaRPr>
          </a:p>
        </p:txBody>
      </p:sp>
      <p:sp>
        <p:nvSpPr>
          <p:cNvPr id="3" name="Rectangle 2"/>
          <p:cNvSpPr/>
          <p:nvPr/>
        </p:nvSpPr>
        <p:spPr>
          <a:xfrm>
            <a:off x="4038600" y="4267200"/>
            <a:ext cx="4572000" cy="1754326"/>
          </a:xfrm>
          <a:prstGeom prst="rect">
            <a:avLst/>
          </a:prstGeom>
        </p:spPr>
        <p:txBody>
          <a:bodyPr>
            <a:spAutoFit/>
          </a:bodyPr>
          <a:lstStyle/>
          <a:p>
            <a:r>
              <a:rPr lang="en-US" b="1" dirty="0">
                <a:solidFill>
                  <a:srgbClr val="FF0000"/>
                </a:solidFill>
              </a:rPr>
              <a:t>DR. CHANDRA HASAN.C.M, MD(</a:t>
            </a:r>
            <a:r>
              <a:rPr lang="en-US" b="1" dirty="0" err="1">
                <a:solidFill>
                  <a:srgbClr val="FF0000"/>
                </a:solidFill>
              </a:rPr>
              <a:t>Hom</a:t>
            </a:r>
            <a:r>
              <a:rPr lang="en-US" b="1" dirty="0">
                <a:solidFill>
                  <a:srgbClr val="FF0000"/>
                </a:solidFill>
              </a:rPr>
              <a:t>),</a:t>
            </a:r>
          </a:p>
          <a:p>
            <a:r>
              <a:rPr lang="en-US" b="1" dirty="0">
                <a:solidFill>
                  <a:srgbClr val="FF0000"/>
                </a:solidFill>
              </a:rPr>
              <a:t>ASSOCIATED PROFESSOR,</a:t>
            </a:r>
          </a:p>
          <a:p>
            <a:r>
              <a:rPr lang="en-US" b="1" dirty="0">
                <a:solidFill>
                  <a:srgbClr val="FF0000"/>
                </a:solidFill>
              </a:rPr>
              <a:t>DEPT OF REPERTORY,</a:t>
            </a:r>
          </a:p>
          <a:p>
            <a:r>
              <a:rPr lang="en-US" b="1" dirty="0">
                <a:solidFill>
                  <a:srgbClr val="FF0000"/>
                </a:solidFill>
              </a:rPr>
              <a:t>SARADA KRISHNA HOMOEPATHIC MEDICAL COLLEGE,</a:t>
            </a:r>
          </a:p>
          <a:p>
            <a:r>
              <a:rPr lang="en-US" b="1" dirty="0">
                <a:solidFill>
                  <a:srgbClr val="FF0000"/>
                </a:solidFill>
              </a:rPr>
              <a:t>KULASEKHARAM </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553200"/>
          </a:xfrm>
        </p:spPr>
        <p:txBody>
          <a:bodyPr>
            <a:noAutofit/>
          </a:bodyPr>
          <a:lstStyle/>
          <a:p>
            <a:pPr>
              <a:buNone/>
            </a:pPr>
            <a:r>
              <a:rPr lang="en-US" sz="2800" dirty="0" smtClean="0"/>
              <a:t>      </a:t>
            </a:r>
            <a:r>
              <a:rPr lang="en-US" sz="2800" dirty="0" smtClean="0">
                <a:solidFill>
                  <a:srgbClr val="7030A0"/>
                </a:solidFill>
              </a:rPr>
              <a:t>     In aphorism 172 Hahnemann is mentioning about one sided diseases.</a:t>
            </a:r>
          </a:p>
          <a:p>
            <a:pPr>
              <a:buNone/>
            </a:pPr>
            <a:r>
              <a:rPr lang="en-US" sz="2800" dirty="0" smtClean="0">
                <a:solidFill>
                  <a:srgbClr val="7030A0"/>
                </a:solidFill>
              </a:rPr>
              <a:t>             One sided diseases are the diseases with few symptoms. (usually in one sided diseases symptoms are present, but symptoms are apparently too trivial and vague and negligible to escape the eyes of uninitiated but significant enough to comprise, striking, uncommon, singular and peculiar symptoms and led individuality to the totality of the case, thus making the selection of the most similar antipsoric remedy possible).</a:t>
            </a:r>
          </a:p>
          <a:p>
            <a:pPr>
              <a:buNone/>
            </a:pPr>
            <a:r>
              <a:rPr lang="en-US" sz="2800" dirty="0" smtClean="0">
                <a:solidFill>
                  <a:srgbClr val="7030A0"/>
                </a:solidFill>
              </a:rPr>
              <a:t>           One sided diseases are divided in to the following</a:t>
            </a:r>
          </a:p>
          <a:p>
            <a:pPr>
              <a:buNone/>
            </a:pPr>
            <a:r>
              <a:rPr lang="en-US" sz="2800" dirty="0" smtClean="0">
                <a:solidFill>
                  <a:srgbClr val="7030A0"/>
                </a:solidFill>
              </a:rPr>
              <a:t>            a, Diseases with only physical symptoms, (ex), headache, diarrhoea.</a:t>
            </a:r>
          </a:p>
          <a:p>
            <a:pPr>
              <a:buNone/>
            </a:pPr>
            <a:r>
              <a:rPr lang="en-US" sz="2800" dirty="0" smtClean="0"/>
              <a:t>            </a:t>
            </a:r>
          </a:p>
          <a:p>
            <a:pPr>
              <a:buNone/>
            </a:pPr>
            <a:r>
              <a:rPr lang="en-US" sz="2800" dirty="0"/>
              <a:t> </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b, diseases with only mental symptoms, (ex) insanity.</a:t>
            </a:r>
          </a:p>
          <a:p>
            <a:pPr>
              <a:buNone/>
            </a:pPr>
            <a:r>
              <a:rPr lang="en-US" sz="2800" dirty="0" smtClean="0">
                <a:solidFill>
                  <a:srgbClr val="7030A0"/>
                </a:solidFill>
              </a:rPr>
              <a:t>           One sided diseases are considered under chronic diseases, which present with one or two principle symptoms, obscuring all the other.</a:t>
            </a:r>
          </a:p>
          <a:p>
            <a:pPr>
              <a:buNone/>
            </a:pPr>
            <a:r>
              <a:rPr lang="en-US" sz="2800" dirty="0" smtClean="0">
                <a:solidFill>
                  <a:srgbClr val="7030A0"/>
                </a:solidFill>
              </a:rPr>
              <a:t>            Some times the one sidedness is due to lack of observation on the part of physician as well as the patient. In order to identify one sided diseases care full examination of the patient is needed.</a:t>
            </a:r>
          </a:p>
          <a:p>
            <a:pPr>
              <a:buNone/>
            </a:pPr>
            <a:r>
              <a:rPr lang="en-US" sz="2800" dirty="0" smtClean="0">
                <a:solidFill>
                  <a:srgbClr val="7030A0"/>
                </a:solidFill>
              </a:rPr>
              <a:t>             If the disease is actually present with a few symptoms, the available symptoms are to be taken in to account for the selection of the remedy.</a:t>
            </a:r>
          </a:p>
          <a:p>
            <a:pPr>
              <a:buNone/>
            </a:pPr>
            <a:r>
              <a:rPr lang="en-US" sz="2800" dirty="0" smtClean="0">
                <a:solidFill>
                  <a:srgbClr val="7030A0"/>
                </a:solidFill>
              </a:rPr>
              <a:t>             The changes after administration of the remedy should be observed care fully in the subsequent visits, and select the medicine based on the available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totality.</a:t>
            </a:r>
          </a:p>
          <a:p>
            <a:pPr>
              <a:buNone/>
            </a:pPr>
            <a:r>
              <a:rPr lang="en-US" sz="2800" dirty="0" smtClean="0">
                <a:solidFill>
                  <a:srgbClr val="7030A0"/>
                </a:solidFill>
              </a:rPr>
              <a:t>              In one sided diseases the case taking is not end in one sitting, but it requires detailed enquiry at each subsequent visits. The </a:t>
            </a:r>
            <a:r>
              <a:rPr lang="en-US" sz="2800" smtClean="0">
                <a:solidFill>
                  <a:srgbClr val="7030A0"/>
                </a:solidFill>
              </a:rPr>
              <a:t>successive re - examination </a:t>
            </a:r>
            <a:r>
              <a:rPr lang="en-US" sz="2800" dirty="0" smtClean="0">
                <a:solidFill>
                  <a:srgbClr val="7030A0"/>
                </a:solidFill>
              </a:rPr>
              <a:t>of the patient and successive administration of the medicine which is Homoeopathically suitable are continued till health is restored completely.</a:t>
            </a:r>
          </a:p>
          <a:p>
            <a:pPr>
              <a:buNone/>
            </a:pPr>
            <a:r>
              <a:rPr lang="en-US" sz="2800" dirty="0" smtClean="0">
                <a:solidFill>
                  <a:srgbClr val="7030A0"/>
                </a:solidFill>
              </a:rPr>
              <a:t>              The individualized system of examination of the patient suggested by Hahnemann is the most suitable method for knowing the constitution of a person with miasmatic back ground. In one sided disease cases treatment can be started with anti – miasmatic and/or constitutional medicine.</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372</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CASE TAKING IN ONE SIDED DISEASES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IN ONE SIDED DISEASES</dc:title>
  <dc:creator>INTEL i3</dc:creator>
  <cp:lastModifiedBy>Admin</cp:lastModifiedBy>
  <cp:revision>13</cp:revision>
  <dcterms:created xsi:type="dcterms:W3CDTF">2018-07-15T18:34:58Z</dcterms:created>
  <dcterms:modified xsi:type="dcterms:W3CDTF">2019-12-28T07:15:42Z</dcterms:modified>
</cp:coreProperties>
</file>